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249" autoAdjust="0"/>
  </p:normalViewPr>
  <p:slideViewPr>
    <p:cSldViewPr snapToGrid="0">
      <p:cViewPr varScale="1">
        <p:scale>
          <a:sx n="89" d="100"/>
          <a:sy n="89" d="100"/>
        </p:scale>
        <p:origin x="9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170EBE1-3D81-4A70-A05D-B9E999FD1AE8}"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FEA607-9C55-4448-BBD0-AB27F67E47F3}" type="slidenum">
              <a:rPr lang="en-GB" smtClean="0"/>
              <a:t>‹#›</a:t>
            </a:fld>
            <a:endParaRPr lang="en-GB"/>
          </a:p>
        </p:txBody>
      </p:sp>
    </p:spTree>
    <p:extLst>
      <p:ext uri="{BB962C8B-B14F-4D97-AF65-F5344CB8AC3E}">
        <p14:creationId xmlns:p14="http://schemas.microsoft.com/office/powerpoint/2010/main" val="225554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70EBE1-3D81-4A70-A05D-B9E999FD1AE8}"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FEA607-9C55-4448-BBD0-AB27F67E47F3}" type="slidenum">
              <a:rPr lang="en-GB" smtClean="0"/>
              <a:t>‹#›</a:t>
            </a:fld>
            <a:endParaRPr lang="en-GB"/>
          </a:p>
        </p:txBody>
      </p:sp>
    </p:spTree>
    <p:extLst>
      <p:ext uri="{BB962C8B-B14F-4D97-AF65-F5344CB8AC3E}">
        <p14:creationId xmlns:p14="http://schemas.microsoft.com/office/powerpoint/2010/main" val="3440138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70EBE1-3D81-4A70-A05D-B9E999FD1AE8}"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FEA607-9C55-4448-BBD0-AB27F67E47F3}" type="slidenum">
              <a:rPr lang="en-GB" smtClean="0"/>
              <a:t>‹#›</a:t>
            </a:fld>
            <a:endParaRPr lang="en-GB"/>
          </a:p>
        </p:txBody>
      </p:sp>
    </p:spTree>
    <p:extLst>
      <p:ext uri="{BB962C8B-B14F-4D97-AF65-F5344CB8AC3E}">
        <p14:creationId xmlns:p14="http://schemas.microsoft.com/office/powerpoint/2010/main" val="2327958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70EBE1-3D81-4A70-A05D-B9E999FD1AE8}"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FEA607-9C55-4448-BBD0-AB27F67E47F3}" type="slidenum">
              <a:rPr lang="en-GB" smtClean="0"/>
              <a:t>‹#›</a:t>
            </a:fld>
            <a:endParaRPr lang="en-GB"/>
          </a:p>
        </p:txBody>
      </p:sp>
    </p:spTree>
    <p:extLst>
      <p:ext uri="{BB962C8B-B14F-4D97-AF65-F5344CB8AC3E}">
        <p14:creationId xmlns:p14="http://schemas.microsoft.com/office/powerpoint/2010/main" val="360412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70EBE1-3D81-4A70-A05D-B9E999FD1AE8}"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FEA607-9C55-4448-BBD0-AB27F67E47F3}" type="slidenum">
              <a:rPr lang="en-GB" smtClean="0"/>
              <a:t>‹#›</a:t>
            </a:fld>
            <a:endParaRPr lang="en-GB"/>
          </a:p>
        </p:txBody>
      </p:sp>
    </p:spTree>
    <p:extLst>
      <p:ext uri="{BB962C8B-B14F-4D97-AF65-F5344CB8AC3E}">
        <p14:creationId xmlns:p14="http://schemas.microsoft.com/office/powerpoint/2010/main" val="2519354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170EBE1-3D81-4A70-A05D-B9E999FD1AE8}" type="datetimeFigureOut">
              <a:rPr lang="en-GB" smtClean="0"/>
              <a:t>22/05/2020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FEA607-9C55-4448-BBD0-AB27F67E47F3}" type="slidenum">
              <a:rPr lang="en-GB" smtClean="0"/>
              <a:t>‹#›</a:t>
            </a:fld>
            <a:endParaRPr lang="en-GB"/>
          </a:p>
        </p:txBody>
      </p:sp>
    </p:spTree>
    <p:extLst>
      <p:ext uri="{BB962C8B-B14F-4D97-AF65-F5344CB8AC3E}">
        <p14:creationId xmlns:p14="http://schemas.microsoft.com/office/powerpoint/2010/main" val="216852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170EBE1-3D81-4A70-A05D-B9E999FD1AE8}" type="datetimeFigureOut">
              <a:rPr lang="en-GB" smtClean="0"/>
              <a:t>22/05/2020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FEA607-9C55-4448-BBD0-AB27F67E47F3}" type="slidenum">
              <a:rPr lang="en-GB" smtClean="0"/>
              <a:t>‹#›</a:t>
            </a:fld>
            <a:endParaRPr lang="en-GB"/>
          </a:p>
        </p:txBody>
      </p:sp>
    </p:spTree>
    <p:extLst>
      <p:ext uri="{BB962C8B-B14F-4D97-AF65-F5344CB8AC3E}">
        <p14:creationId xmlns:p14="http://schemas.microsoft.com/office/powerpoint/2010/main" val="344155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170EBE1-3D81-4A70-A05D-B9E999FD1AE8}" type="datetimeFigureOut">
              <a:rPr lang="en-GB" smtClean="0"/>
              <a:t>22/05/2020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FEA607-9C55-4448-BBD0-AB27F67E47F3}" type="slidenum">
              <a:rPr lang="en-GB" smtClean="0"/>
              <a:t>‹#›</a:t>
            </a:fld>
            <a:endParaRPr lang="en-GB"/>
          </a:p>
        </p:txBody>
      </p:sp>
    </p:spTree>
    <p:extLst>
      <p:ext uri="{BB962C8B-B14F-4D97-AF65-F5344CB8AC3E}">
        <p14:creationId xmlns:p14="http://schemas.microsoft.com/office/powerpoint/2010/main" val="9669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0EBE1-3D81-4A70-A05D-B9E999FD1AE8}" type="datetimeFigureOut">
              <a:rPr lang="en-GB" smtClean="0"/>
              <a:t>22/05/2020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FEA607-9C55-4448-BBD0-AB27F67E47F3}" type="slidenum">
              <a:rPr lang="en-GB" smtClean="0"/>
              <a:t>‹#›</a:t>
            </a:fld>
            <a:endParaRPr lang="en-GB"/>
          </a:p>
        </p:txBody>
      </p:sp>
    </p:spTree>
    <p:extLst>
      <p:ext uri="{BB962C8B-B14F-4D97-AF65-F5344CB8AC3E}">
        <p14:creationId xmlns:p14="http://schemas.microsoft.com/office/powerpoint/2010/main" val="3856247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70EBE1-3D81-4A70-A05D-B9E999FD1AE8}" type="datetimeFigureOut">
              <a:rPr lang="en-GB" smtClean="0"/>
              <a:t>22/05/2020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FEA607-9C55-4448-BBD0-AB27F67E47F3}" type="slidenum">
              <a:rPr lang="en-GB" smtClean="0"/>
              <a:t>‹#›</a:t>
            </a:fld>
            <a:endParaRPr lang="en-GB"/>
          </a:p>
        </p:txBody>
      </p:sp>
    </p:spTree>
    <p:extLst>
      <p:ext uri="{BB962C8B-B14F-4D97-AF65-F5344CB8AC3E}">
        <p14:creationId xmlns:p14="http://schemas.microsoft.com/office/powerpoint/2010/main" val="2777678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70EBE1-3D81-4A70-A05D-B9E999FD1AE8}" type="datetimeFigureOut">
              <a:rPr lang="en-GB" smtClean="0"/>
              <a:t>22/05/2020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FEA607-9C55-4448-BBD0-AB27F67E47F3}" type="slidenum">
              <a:rPr lang="en-GB" smtClean="0"/>
              <a:t>‹#›</a:t>
            </a:fld>
            <a:endParaRPr lang="en-GB"/>
          </a:p>
        </p:txBody>
      </p:sp>
    </p:spTree>
    <p:extLst>
      <p:ext uri="{BB962C8B-B14F-4D97-AF65-F5344CB8AC3E}">
        <p14:creationId xmlns:p14="http://schemas.microsoft.com/office/powerpoint/2010/main" val="1171446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0EBE1-3D81-4A70-A05D-B9E999FD1AE8}" type="datetimeFigureOut">
              <a:rPr lang="en-GB" smtClean="0"/>
              <a:t>22/05/2020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EA607-9C55-4448-BBD0-AB27F67E47F3}" type="slidenum">
              <a:rPr lang="en-GB" smtClean="0"/>
              <a:t>‹#›</a:t>
            </a:fld>
            <a:endParaRPr lang="en-GB"/>
          </a:p>
        </p:txBody>
      </p:sp>
    </p:spTree>
    <p:extLst>
      <p:ext uri="{BB962C8B-B14F-4D97-AF65-F5344CB8AC3E}">
        <p14:creationId xmlns:p14="http://schemas.microsoft.com/office/powerpoint/2010/main" val="4167314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82597DD-53F9-4A80-B931-64CA1BD09CD7}"/>
              </a:ext>
            </a:extLst>
          </p:cNvPr>
          <p:cNvPicPr>
            <a:picLocks noChangeAspect="1"/>
          </p:cNvPicPr>
          <p:nvPr/>
        </p:nvPicPr>
        <p:blipFill rotWithShape="1">
          <a:blip r:embed="rId2"/>
          <a:srcRect t="25318" b="30997"/>
          <a:stretch/>
        </p:blipFill>
        <p:spPr>
          <a:xfrm>
            <a:off x="4272140" y="5279039"/>
            <a:ext cx="3647720" cy="885863"/>
          </a:xfrm>
          <a:prstGeom prst="rect">
            <a:avLst/>
          </a:prstGeom>
        </p:spPr>
      </p:pic>
      <p:sp>
        <p:nvSpPr>
          <p:cNvPr id="4"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itle 1"/>
          <p:cNvSpPr txBox="1">
            <a:spLocks/>
          </p:cNvSpPr>
          <p:nvPr/>
        </p:nvSpPr>
        <p:spPr>
          <a:xfrm>
            <a:off x="636894" y="249293"/>
            <a:ext cx="11414078" cy="88873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rgbClr val="FFCD01"/>
                </a:solidFill>
                <a:latin typeface="Microsoft YaHei" charset="-122"/>
                <a:ea typeface="Microsoft YaHei" charset="-122"/>
                <a:cs typeface="Microsoft YaHei" charset="-122"/>
              </a:defRPr>
            </a:lvl1pPr>
          </a:lstStyle>
          <a:p>
            <a:r>
              <a:rPr lang="en-US" dirty="0">
                <a:solidFill>
                  <a:srgbClr val="D00000"/>
                </a:solidFill>
                <a:latin typeface="Eras Demi ITC" panose="020B0805030504020804" pitchFamily="34" charset="0"/>
                <a:cs typeface="MV Boli" panose="02000500030200090000" pitchFamily="2" charset="0"/>
              </a:rPr>
              <a:t>FIVE GUYS ‘Shake it Off’ Workout</a:t>
            </a:r>
          </a:p>
        </p:txBody>
      </p:sp>
      <p:sp>
        <p:nvSpPr>
          <p:cNvPr id="2" name="TextBox 1">
            <a:extLst>
              <a:ext uri="{FF2B5EF4-FFF2-40B4-BE49-F238E27FC236}">
                <a16:creationId xmlns:a16="http://schemas.microsoft.com/office/drawing/2014/main" xmlns="" id="{459AD27C-24DA-4140-B96B-EC6A1212B18A}"/>
              </a:ext>
            </a:extLst>
          </p:cNvPr>
          <p:cNvSpPr txBox="1"/>
          <p:nvPr/>
        </p:nvSpPr>
        <p:spPr>
          <a:xfrm>
            <a:off x="1637731" y="1308721"/>
            <a:ext cx="9251684" cy="3970318"/>
          </a:xfrm>
          <a:prstGeom prst="rect">
            <a:avLst/>
          </a:prstGeom>
          <a:noFill/>
          <a:ln w="57150">
            <a:solidFill>
              <a:srgbClr val="C00000"/>
            </a:solidFill>
            <a:prstDash val="dash"/>
          </a:ln>
        </p:spPr>
        <p:txBody>
          <a:bodyPr wrap="square" rtlCol="0">
            <a:spAutoFit/>
          </a:bodyPr>
          <a:lstStyle/>
          <a:p>
            <a:pPr algn="ctr"/>
            <a:r>
              <a:rPr lang="en-US" sz="2800" b="1" dirty="0">
                <a:latin typeface="+mj-lt"/>
              </a:rPr>
              <a:t>Build your own </a:t>
            </a:r>
            <a:r>
              <a:rPr lang="en-US" sz="2800" b="1" dirty="0">
                <a:solidFill>
                  <a:srgbClr val="D00000"/>
                </a:solidFill>
                <a:latin typeface="Eras Demi ITC" panose="020B0805030504020804" pitchFamily="34" charset="0"/>
              </a:rPr>
              <a:t>FIVE GUYS </a:t>
            </a:r>
            <a:r>
              <a:rPr lang="en-US" sz="2800" b="1" dirty="0">
                <a:latin typeface="+mj-lt"/>
              </a:rPr>
              <a:t>shake!</a:t>
            </a:r>
          </a:p>
          <a:p>
            <a:pPr algn="ctr"/>
            <a:endParaRPr lang="en-US" sz="2800" dirty="0">
              <a:latin typeface="+mj-lt"/>
            </a:endParaRPr>
          </a:p>
          <a:p>
            <a:pPr algn="ctr"/>
            <a:r>
              <a:rPr lang="en-US" sz="2800" dirty="0">
                <a:latin typeface="+mj-lt"/>
              </a:rPr>
              <a:t>Use the </a:t>
            </a:r>
            <a:r>
              <a:rPr lang="en-US" sz="2800" dirty="0">
                <a:solidFill>
                  <a:srgbClr val="D00000"/>
                </a:solidFill>
                <a:latin typeface="Eras Demi ITC" panose="020B0805030504020804" pitchFamily="34" charset="0"/>
              </a:rPr>
              <a:t>FIVE GUYS </a:t>
            </a:r>
            <a:r>
              <a:rPr lang="en-US" sz="2800" dirty="0">
                <a:latin typeface="+mj-lt"/>
              </a:rPr>
              <a:t>Menu to create your own shake! </a:t>
            </a:r>
          </a:p>
          <a:p>
            <a:pPr algn="ctr"/>
            <a:r>
              <a:rPr lang="en-US" sz="2800" dirty="0">
                <a:latin typeface="+mj-lt"/>
              </a:rPr>
              <a:t>Your shake </a:t>
            </a:r>
            <a:r>
              <a:rPr lang="en-US" sz="2800" b="1" u="sng" dirty="0">
                <a:latin typeface="+mj-lt"/>
              </a:rPr>
              <a:t>must</a:t>
            </a:r>
            <a:r>
              <a:rPr lang="en-US" sz="2800" dirty="0">
                <a:latin typeface="+mj-lt"/>
              </a:rPr>
              <a:t> include at least 2 mix ins… </a:t>
            </a:r>
          </a:p>
          <a:p>
            <a:pPr algn="ctr"/>
            <a:r>
              <a:rPr lang="en-US" sz="2800" dirty="0">
                <a:latin typeface="+mj-lt"/>
              </a:rPr>
              <a:t/>
            </a:r>
            <a:br>
              <a:rPr lang="en-US" sz="2800" dirty="0">
                <a:latin typeface="+mj-lt"/>
              </a:rPr>
            </a:br>
            <a:r>
              <a:rPr lang="en-US" sz="2800" dirty="0">
                <a:latin typeface="+mj-lt"/>
              </a:rPr>
              <a:t>Use the calorie chart to work out how many calories you need to burn in order to earn your shake. Each exercise you complete, is one step closer to your order being ready and shake being served!</a:t>
            </a:r>
          </a:p>
        </p:txBody>
      </p:sp>
      <p:pic>
        <p:nvPicPr>
          <p:cNvPr id="6" name="Picture 5">
            <a:extLst>
              <a:ext uri="{FF2B5EF4-FFF2-40B4-BE49-F238E27FC236}">
                <a16:creationId xmlns:a16="http://schemas.microsoft.com/office/drawing/2014/main" xmlns="" id="{F11C6F53-1AE3-462D-99D7-1380A8B5DAD3}"/>
              </a:ext>
            </a:extLst>
          </p:cNvPr>
          <p:cNvPicPr>
            <a:picLocks noChangeAspect="1"/>
          </p:cNvPicPr>
          <p:nvPr/>
        </p:nvPicPr>
        <p:blipFill rotWithShape="1">
          <a:blip r:embed="rId3"/>
          <a:srcRect b="88163"/>
          <a:stretch/>
        </p:blipFill>
        <p:spPr>
          <a:xfrm>
            <a:off x="155575" y="6243229"/>
            <a:ext cx="11895397" cy="579746"/>
          </a:xfrm>
          <a:prstGeom prst="rect">
            <a:avLst/>
          </a:prstGeom>
        </p:spPr>
      </p:pic>
    </p:spTree>
    <p:extLst>
      <p:ext uri="{BB962C8B-B14F-4D97-AF65-F5344CB8AC3E}">
        <p14:creationId xmlns:p14="http://schemas.microsoft.com/office/powerpoint/2010/main" val="1087823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1">
            <a:extLst>
              <a:ext uri="{FF2B5EF4-FFF2-40B4-BE49-F238E27FC236}">
                <a16:creationId xmlns:a16="http://schemas.microsoft.com/office/drawing/2014/main" xmlns="" id="{8C1FC866-9CAF-4033-A9C7-F821369F9303}"/>
              </a:ext>
            </a:extLst>
          </p:cNvPr>
          <p:cNvPicPr>
            <a:picLocks noChangeAspect="1"/>
          </p:cNvPicPr>
          <p:nvPr/>
        </p:nvPicPr>
        <p:blipFill rotWithShape="1">
          <a:blip r:embed="rId2"/>
          <a:srcRect l="-1" r="-1322" b="87834"/>
          <a:stretch/>
        </p:blipFill>
        <p:spPr>
          <a:xfrm>
            <a:off x="1201003" y="284647"/>
            <a:ext cx="9789994" cy="807174"/>
          </a:xfrm>
          <a:prstGeom prst="rect">
            <a:avLst/>
          </a:prstGeom>
        </p:spPr>
      </p:pic>
      <p:pic>
        <p:nvPicPr>
          <p:cNvPr id="3" name="Picture 2">
            <a:extLst>
              <a:ext uri="{FF2B5EF4-FFF2-40B4-BE49-F238E27FC236}">
                <a16:creationId xmlns:a16="http://schemas.microsoft.com/office/drawing/2014/main" xmlns="" id="{BC6D6001-219F-4D51-9836-D773729533DB}"/>
              </a:ext>
            </a:extLst>
          </p:cNvPr>
          <p:cNvPicPr>
            <a:picLocks noChangeAspect="1"/>
          </p:cNvPicPr>
          <p:nvPr/>
        </p:nvPicPr>
        <p:blipFill rotWithShape="1">
          <a:blip r:embed="rId3"/>
          <a:srcRect t="24552" r="63838"/>
          <a:stretch/>
        </p:blipFill>
        <p:spPr>
          <a:xfrm>
            <a:off x="777921" y="1181558"/>
            <a:ext cx="2661315" cy="3812934"/>
          </a:xfrm>
          <a:prstGeom prst="rect">
            <a:avLst/>
          </a:prstGeom>
        </p:spPr>
      </p:pic>
      <p:sp>
        <p:nvSpPr>
          <p:cNvPr id="11" name="TextBox 10">
            <a:extLst>
              <a:ext uri="{FF2B5EF4-FFF2-40B4-BE49-F238E27FC236}">
                <a16:creationId xmlns:a16="http://schemas.microsoft.com/office/drawing/2014/main" xmlns="" id="{E566F71E-2091-4DDA-85C7-A95519AB0676}"/>
              </a:ext>
            </a:extLst>
          </p:cNvPr>
          <p:cNvSpPr txBox="1"/>
          <p:nvPr/>
        </p:nvSpPr>
        <p:spPr>
          <a:xfrm>
            <a:off x="1323833" y="4721537"/>
            <a:ext cx="1815152" cy="1477328"/>
          </a:xfrm>
          <a:prstGeom prst="rect">
            <a:avLst/>
          </a:prstGeom>
          <a:noFill/>
        </p:spPr>
        <p:txBody>
          <a:bodyPr wrap="square" rtlCol="0">
            <a:spAutoFit/>
          </a:bodyPr>
          <a:lstStyle/>
          <a:p>
            <a:pPr algn="ctr"/>
            <a:r>
              <a:rPr lang="en-GB" dirty="0">
                <a:latin typeface="+mj-lt"/>
              </a:rPr>
              <a:t>START WITH THE STANDARD UNIQUE CREAMY VANILLA BASE (100Kcal)</a:t>
            </a:r>
          </a:p>
        </p:txBody>
      </p:sp>
      <p:pic>
        <p:nvPicPr>
          <p:cNvPr id="12" name="Picture 11">
            <a:extLst>
              <a:ext uri="{FF2B5EF4-FFF2-40B4-BE49-F238E27FC236}">
                <a16:creationId xmlns:a16="http://schemas.microsoft.com/office/drawing/2014/main" xmlns="" id="{89EDF2FD-1F9A-46E3-8B56-AFFF2300FEEF}"/>
              </a:ext>
            </a:extLst>
          </p:cNvPr>
          <p:cNvPicPr>
            <a:picLocks noChangeAspect="1"/>
          </p:cNvPicPr>
          <p:nvPr/>
        </p:nvPicPr>
        <p:blipFill rotWithShape="1">
          <a:blip r:embed="rId4"/>
          <a:srcRect b="88163"/>
          <a:stretch/>
        </p:blipFill>
        <p:spPr>
          <a:xfrm>
            <a:off x="155575" y="6278254"/>
            <a:ext cx="11895397" cy="579746"/>
          </a:xfrm>
          <a:prstGeom prst="rect">
            <a:avLst/>
          </a:prstGeom>
        </p:spPr>
      </p:pic>
      <p:pic>
        <p:nvPicPr>
          <p:cNvPr id="14" name="Picture 13">
            <a:extLst>
              <a:ext uri="{FF2B5EF4-FFF2-40B4-BE49-F238E27FC236}">
                <a16:creationId xmlns:a16="http://schemas.microsoft.com/office/drawing/2014/main" xmlns="" id="{1E2446F0-9311-4FFC-A4D6-61E83F3E0B65}"/>
              </a:ext>
            </a:extLst>
          </p:cNvPr>
          <p:cNvPicPr>
            <a:picLocks noChangeAspect="1"/>
          </p:cNvPicPr>
          <p:nvPr/>
        </p:nvPicPr>
        <p:blipFill rotWithShape="1">
          <a:blip r:embed="rId2"/>
          <a:srcRect l="33947" t="29529" r="1112" b="3989"/>
          <a:stretch/>
        </p:blipFill>
        <p:spPr>
          <a:xfrm>
            <a:off x="4367283" y="1641358"/>
            <a:ext cx="5814515" cy="4087359"/>
          </a:xfrm>
          <a:prstGeom prst="rect">
            <a:avLst/>
          </a:prstGeom>
        </p:spPr>
      </p:pic>
      <p:sp>
        <p:nvSpPr>
          <p:cNvPr id="15" name="TextBox 14">
            <a:extLst>
              <a:ext uri="{FF2B5EF4-FFF2-40B4-BE49-F238E27FC236}">
                <a16:creationId xmlns:a16="http://schemas.microsoft.com/office/drawing/2014/main" xmlns="" id="{472BED10-D543-418B-91CC-593F6708FFCE}"/>
              </a:ext>
            </a:extLst>
          </p:cNvPr>
          <p:cNvSpPr txBox="1"/>
          <p:nvPr/>
        </p:nvSpPr>
        <p:spPr>
          <a:xfrm>
            <a:off x="10421200" y="2436259"/>
            <a:ext cx="1815152" cy="646331"/>
          </a:xfrm>
          <a:prstGeom prst="rect">
            <a:avLst/>
          </a:prstGeom>
          <a:noFill/>
        </p:spPr>
        <p:txBody>
          <a:bodyPr wrap="square" rtlCol="0">
            <a:spAutoFit/>
          </a:bodyPr>
          <a:lstStyle/>
          <a:p>
            <a:pPr algn="ctr"/>
            <a:r>
              <a:rPr lang="en-GB" dirty="0">
                <a:latin typeface="+mj-lt"/>
              </a:rPr>
              <a:t>ADD AT LEAST 2 MIX INS!</a:t>
            </a:r>
          </a:p>
        </p:txBody>
      </p:sp>
      <p:sp>
        <p:nvSpPr>
          <p:cNvPr id="16" name="TextBox 15">
            <a:extLst>
              <a:ext uri="{FF2B5EF4-FFF2-40B4-BE49-F238E27FC236}">
                <a16:creationId xmlns:a16="http://schemas.microsoft.com/office/drawing/2014/main" xmlns="" id="{E6D70470-BCC3-4972-8765-47F411361975}"/>
              </a:ext>
            </a:extLst>
          </p:cNvPr>
          <p:cNvSpPr txBox="1"/>
          <p:nvPr/>
        </p:nvSpPr>
        <p:spPr>
          <a:xfrm>
            <a:off x="3710769" y="1644985"/>
            <a:ext cx="1173708" cy="369332"/>
          </a:xfrm>
          <a:prstGeom prst="rect">
            <a:avLst/>
          </a:prstGeom>
          <a:noFill/>
        </p:spPr>
        <p:txBody>
          <a:bodyPr wrap="square" rtlCol="0">
            <a:spAutoFit/>
          </a:bodyPr>
          <a:lstStyle/>
          <a:p>
            <a:pPr algn="ctr"/>
            <a:r>
              <a:rPr lang="en-GB" dirty="0">
                <a:latin typeface="+mj-lt"/>
              </a:rPr>
              <a:t>80kcal</a:t>
            </a:r>
          </a:p>
        </p:txBody>
      </p:sp>
      <p:sp>
        <p:nvSpPr>
          <p:cNvPr id="17" name="TextBox 16">
            <a:extLst>
              <a:ext uri="{FF2B5EF4-FFF2-40B4-BE49-F238E27FC236}">
                <a16:creationId xmlns:a16="http://schemas.microsoft.com/office/drawing/2014/main" xmlns="" id="{E894789E-5FF4-4267-8B34-68ED814F652D}"/>
              </a:ext>
            </a:extLst>
          </p:cNvPr>
          <p:cNvSpPr txBox="1"/>
          <p:nvPr/>
        </p:nvSpPr>
        <p:spPr>
          <a:xfrm>
            <a:off x="3710769" y="2459503"/>
            <a:ext cx="1173708" cy="369332"/>
          </a:xfrm>
          <a:prstGeom prst="rect">
            <a:avLst/>
          </a:prstGeom>
          <a:noFill/>
        </p:spPr>
        <p:txBody>
          <a:bodyPr wrap="square" rtlCol="0">
            <a:spAutoFit/>
          </a:bodyPr>
          <a:lstStyle/>
          <a:p>
            <a:pPr algn="ctr"/>
            <a:r>
              <a:rPr lang="en-GB" dirty="0">
                <a:latin typeface="+mj-lt"/>
              </a:rPr>
              <a:t>30kcal</a:t>
            </a:r>
          </a:p>
        </p:txBody>
      </p:sp>
      <p:sp>
        <p:nvSpPr>
          <p:cNvPr id="18" name="TextBox 17">
            <a:extLst>
              <a:ext uri="{FF2B5EF4-FFF2-40B4-BE49-F238E27FC236}">
                <a16:creationId xmlns:a16="http://schemas.microsoft.com/office/drawing/2014/main" xmlns="" id="{05B5EDAA-6FB3-4528-B087-59123D881678}"/>
              </a:ext>
            </a:extLst>
          </p:cNvPr>
          <p:cNvSpPr txBox="1"/>
          <p:nvPr/>
        </p:nvSpPr>
        <p:spPr>
          <a:xfrm>
            <a:off x="3710769" y="3315705"/>
            <a:ext cx="1173708" cy="369332"/>
          </a:xfrm>
          <a:prstGeom prst="rect">
            <a:avLst/>
          </a:prstGeom>
          <a:noFill/>
        </p:spPr>
        <p:txBody>
          <a:bodyPr wrap="square" rtlCol="0">
            <a:spAutoFit/>
          </a:bodyPr>
          <a:lstStyle/>
          <a:p>
            <a:pPr algn="ctr"/>
            <a:r>
              <a:rPr lang="en-GB" dirty="0">
                <a:latin typeface="+mj-lt"/>
              </a:rPr>
              <a:t>80kcal</a:t>
            </a:r>
          </a:p>
        </p:txBody>
      </p:sp>
      <p:sp>
        <p:nvSpPr>
          <p:cNvPr id="19" name="TextBox 18">
            <a:extLst>
              <a:ext uri="{FF2B5EF4-FFF2-40B4-BE49-F238E27FC236}">
                <a16:creationId xmlns:a16="http://schemas.microsoft.com/office/drawing/2014/main" xmlns="" id="{642A4B7F-93D4-4E97-BA88-FFDFBA8AFEFB}"/>
              </a:ext>
            </a:extLst>
          </p:cNvPr>
          <p:cNvSpPr txBox="1"/>
          <p:nvPr/>
        </p:nvSpPr>
        <p:spPr>
          <a:xfrm>
            <a:off x="3753134" y="4399622"/>
            <a:ext cx="1173708" cy="369332"/>
          </a:xfrm>
          <a:prstGeom prst="rect">
            <a:avLst/>
          </a:prstGeom>
          <a:noFill/>
        </p:spPr>
        <p:txBody>
          <a:bodyPr wrap="square" rtlCol="0">
            <a:spAutoFit/>
          </a:bodyPr>
          <a:lstStyle/>
          <a:p>
            <a:pPr algn="ctr"/>
            <a:r>
              <a:rPr lang="en-GB" dirty="0">
                <a:latin typeface="+mj-lt"/>
              </a:rPr>
              <a:t>30kcal</a:t>
            </a:r>
          </a:p>
        </p:txBody>
      </p:sp>
      <p:sp>
        <p:nvSpPr>
          <p:cNvPr id="20" name="TextBox 19">
            <a:extLst>
              <a:ext uri="{FF2B5EF4-FFF2-40B4-BE49-F238E27FC236}">
                <a16:creationId xmlns:a16="http://schemas.microsoft.com/office/drawing/2014/main" xmlns="" id="{946DD505-E83A-49B8-AA86-F711A6F4772C}"/>
              </a:ext>
            </a:extLst>
          </p:cNvPr>
          <p:cNvSpPr txBox="1"/>
          <p:nvPr/>
        </p:nvSpPr>
        <p:spPr>
          <a:xfrm>
            <a:off x="3753134" y="5213015"/>
            <a:ext cx="1173708" cy="369332"/>
          </a:xfrm>
          <a:prstGeom prst="rect">
            <a:avLst/>
          </a:prstGeom>
          <a:noFill/>
        </p:spPr>
        <p:txBody>
          <a:bodyPr wrap="square" rtlCol="0">
            <a:spAutoFit/>
          </a:bodyPr>
          <a:lstStyle/>
          <a:p>
            <a:pPr algn="ctr"/>
            <a:r>
              <a:rPr lang="en-GB" dirty="0">
                <a:latin typeface="+mj-lt"/>
              </a:rPr>
              <a:t>75kcal</a:t>
            </a:r>
          </a:p>
        </p:txBody>
      </p:sp>
      <p:sp>
        <p:nvSpPr>
          <p:cNvPr id="21" name="TextBox 20">
            <a:extLst>
              <a:ext uri="{FF2B5EF4-FFF2-40B4-BE49-F238E27FC236}">
                <a16:creationId xmlns:a16="http://schemas.microsoft.com/office/drawing/2014/main" xmlns="" id="{608EC875-7ADB-42B4-B6B5-A1F5D30C017C}"/>
              </a:ext>
            </a:extLst>
          </p:cNvPr>
          <p:cNvSpPr txBox="1"/>
          <p:nvPr/>
        </p:nvSpPr>
        <p:spPr>
          <a:xfrm>
            <a:off x="6638498" y="2459503"/>
            <a:ext cx="1173708" cy="369332"/>
          </a:xfrm>
          <a:prstGeom prst="rect">
            <a:avLst/>
          </a:prstGeom>
          <a:noFill/>
        </p:spPr>
        <p:txBody>
          <a:bodyPr wrap="square" rtlCol="0">
            <a:spAutoFit/>
          </a:bodyPr>
          <a:lstStyle/>
          <a:p>
            <a:pPr algn="ctr"/>
            <a:r>
              <a:rPr lang="en-GB" dirty="0">
                <a:latin typeface="+mj-lt"/>
              </a:rPr>
              <a:t>65kcal</a:t>
            </a:r>
          </a:p>
        </p:txBody>
      </p:sp>
      <p:sp>
        <p:nvSpPr>
          <p:cNvPr id="22" name="TextBox 21">
            <a:extLst>
              <a:ext uri="{FF2B5EF4-FFF2-40B4-BE49-F238E27FC236}">
                <a16:creationId xmlns:a16="http://schemas.microsoft.com/office/drawing/2014/main" xmlns="" id="{2C10D670-45B9-425D-B5CA-9ADBC7F9BDF5}"/>
              </a:ext>
            </a:extLst>
          </p:cNvPr>
          <p:cNvSpPr txBox="1"/>
          <p:nvPr/>
        </p:nvSpPr>
        <p:spPr>
          <a:xfrm>
            <a:off x="6524482" y="1725300"/>
            <a:ext cx="1173708" cy="369332"/>
          </a:xfrm>
          <a:prstGeom prst="rect">
            <a:avLst/>
          </a:prstGeom>
          <a:noFill/>
        </p:spPr>
        <p:txBody>
          <a:bodyPr wrap="square" rtlCol="0">
            <a:spAutoFit/>
          </a:bodyPr>
          <a:lstStyle/>
          <a:p>
            <a:pPr algn="ctr"/>
            <a:r>
              <a:rPr lang="en-GB" dirty="0">
                <a:latin typeface="+mj-lt"/>
              </a:rPr>
              <a:t>45kcal</a:t>
            </a:r>
          </a:p>
        </p:txBody>
      </p:sp>
      <p:sp>
        <p:nvSpPr>
          <p:cNvPr id="23" name="TextBox 22">
            <a:extLst>
              <a:ext uri="{FF2B5EF4-FFF2-40B4-BE49-F238E27FC236}">
                <a16:creationId xmlns:a16="http://schemas.microsoft.com/office/drawing/2014/main" xmlns="" id="{8CACC0A8-2F19-4B12-94E4-DC392DDA9A52}"/>
              </a:ext>
            </a:extLst>
          </p:cNvPr>
          <p:cNvSpPr txBox="1"/>
          <p:nvPr/>
        </p:nvSpPr>
        <p:spPr>
          <a:xfrm>
            <a:off x="6638498" y="3357676"/>
            <a:ext cx="1173708" cy="369332"/>
          </a:xfrm>
          <a:prstGeom prst="rect">
            <a:avLst/>
          </a:prstGeom>
          <a:noFill/>
        </p:spPr>
        <p:txBody>
          <a:bodyPr wrap="square" rtlCol="0">
            <a:spAutoFit/>
          </a:bodyPr>
          <a:lstStyle/>
          <a:p>
            <a:pPr algn="ctr"/>
            <a:r>
              <a:rPr lang="en-GB" dirty="0">
                <a:latin typeface="+mj-lt"/>
              </a:rPr>
              <a:t>70kcal</a:t>
            </a:r>
          </a:p>
        </p:txBody>
      </p:sp>
      <p:sp>
        <p:nvSpPr>
          <p:cNvPr id="24" name="TextBox 23">
            <a:extLst>
              <a:ext uri="{FF2B5EF4-FFF2-40B4-BE49-F238E27FC236}">
                <a16:creationId xmlns:a16="http://schemas.microsoft.com/office/drawing/2014/main" xmlns="" id="{CEE4B3C7-6345-4A73-BCE8-91E249169823}"/>
              </a:ext>
            </a:extLst>
          </p:cNvPr>
          <p:cNvSpPr txBox="1"/>
          <p:nvPr/>
        </p:nvSpPr>
        <p:spPr>
          <a:xfrm>
            <a:off x="6696784" y="4352205"/>
            <a:ext cx="1173708" cy="369332"/>
          </a:xfrm>
          <a:prstGeom prst="rect">
            <a:avLst/>
          </a:prstGeom>
          <a:noFill/>
        </p:spPr>
        <p:txBody>
          <a:bodyPr wrap="square" rtlCol="0">
            <a:spAutoFit/>
          </a:bodyPr>
          <a:lstStyle/>
          <a:p>
            <a:pPr algn="ctr"/>
            <a:r>
              <a:rPr lang="en-GB" dirty="0">
                <a:latin typeface="+mj-lt"/>
              </a:rPr>
              <a:t>55kcal</a:t>
            </a:r>
          </a:p>
        </p:txBody>
      </p:sp>
      <p:sp>
        <p:nvSpPr>
          <p:cNvPr id="25" name="TextBox 24">
            <a:extLst>
              <a:ext uri="{FF2B5EF4-FFF2-40B4-BE49-F238E27FC236}">
                <a16:creationId xmlns:a16="http://schemas.microsoft.com/office/drawing/2014/main" xmlns="" id="{9EFE4B3A-9549-4AC3-86DC-988936DF432B}"/>
              </a:ext>
            </a:extLst>
          </p:cNvPr>
          <p:cNvSpPr txBox="1"/>
          <p:nvPr/>
        </p:nvSpPr>
        <p:spPr>
          <a:xfrm>
            <a:off x="6638498" y="5086408"/>
            <a:ext cx="1173708" cy="369332"/>
          </a:xfrm>
          <a:prstGeom prst="rect">
            <a:avLst/>
          </a:prstGeom>
          <a:noFill/>
        </p:spPr>
        <p:txBody>
          <a:bodyPr wrap="square" rtlCol="0">
            <a:spAutoFit/>
          </a:bodyPr>
          <a:lstStyle/>
          <a:p>
            <a:pPr algn="ctr"/>
            <a:r>
              <a:rPr lang="en-GB" dirty="0">
                <a:latin typeface="+mj-lt"/>
              </a:rPr>
              <a:t>35kcal</a:t>
            </a:r>
          </a:p>
        </p:txBody>
      </p:sp>
      <p:sp>
        <p:nvSpPr>
          <p:cNvPr id="26" name="TextBox 25">
            <a:extLst>
              <a:ext uri="{FF2B5EF4-FFF2-40B4-BE49-F238E27FC236}">
                <a16:creationId xmlns:a16="http://schemas.microsoft.com/office/drawing/2014/main" xmlns="" id="{7414602C-16BD-4CBE-9501-2F4ADDE494F1}"/>
              </a:ext>
            </a:extLst>
          </p:cNvPr>
          <p:cNvSpPr txBox="1"/>
          <p:nvPr/>
        </p:nvSpPr>
        <p:spPr>
          <a:xfrm>
            <a:off x="10256860" y="2339511"/>
            <a:ext cx="491319" cy="523220"/>
          </a:xfrm>
          <a:prstGeom prst="rect">
            <a:avLst/>
          </a:prstGeom>
          <a:noFill/>
        </p:spPr>
        <p:txBody>
          <a:bodyPr wrap="square" rtlCol="0">
            <a:spAutoFit/>
          </a:bodyPr>
          <a:lstStyle/>
          <a:p>
            <a:r>
              <a:rPr lang="en-GB" sz="2800" b="1" dirty="0">
                <a:solidFill>
                  <a:srgbClr val="D00000"/>
                </a:solidFill>
              </a:rPr>
              <a:t>2</a:t>
            </a:r>
          </a:p>
        </p:txBody>
      </p:sp>
      <p:sp>
        <p:nvSpPr>
          <p:cNvPr id="27" name="TextBox 26">
            <a:extLst>
              <a:ext uri="{FF2B5EF4-FFF2-40B4-BE49-F238E27FC236}">
                <a16:creationId xmlns:a16="http://schemas.microsoft.com/office/drawing/2014/main" xmlns="" id="{BD660541-5ADF-4943-B82E-5886FC82FF51}"/>
              </a:ext>
            </a:extLst>
          </p:cNvPr>
          <p:cNvSpPr txBox="1"/>
          <p:nvPr/>
        </p:nvSpPr>
        <p:spPr>
          <a:xfrm>
            <a:off x="909567" y="4631800"/>
            <a:ext cx="491319" cy="523220"/>
          </a:xfrm>
          <a:prstGeom prst="rect">
            <a:avLst/>
          </a:prstGeom>
          <a:noFill/>
        </p:spPr>
        <p:txBody>
          <a:bodyPr wrap="square" rtlCol="0">
            <a:spAutoFit/>
          </a:bodyPr>
          <a:lstStyle/>
          <a:p>
            <a:r>
              <a:rPr lang="en-GB" sz="2800" b="1" dirty="0">
                <a:solidFill>
                  <a:srgbClr val="D00000"/>
                </a:solidFill>
              </a:rPr>
              <a:t>1</a:t>
            </a:r>
          </a:p>
        </p:txBody>
      </p:sp>
      <p:sp>
        <p:nvSpPr>
          <p:cNvPr id="28" name="TextBox 27">
            <a:extLst>
              <a:ext uri="{FF2B5EF4-FFF2-40B4-BE49-F238E27FC236}">
                <a16:creationId xmlns:a16="http://schemas.microsoft.com/office/drawing/2014/main" xmlns="" id="{C08C8E46-71FD-4DD3-AB36-3A3CAD83804E}"/>
              </a:ext>
            </a:extLst>
          </p:cNvPr>
          <p:cNvSpPr txBox="1"/>
          <p:nvPr/>
        </p:nvSpPr>
        <p:spPr>
          <a:xfrm>
            <a:off x="10256860" y="4047636"/>
            <a:ext cx="491319" cy="523220"/>
          </a:xfrm>
          <a:prstGeom prst="rect">
            <a:avLst/>
          </a:prstGeom>
          <a:noFill/>
        </p:spPr>
        <p:txBody>
          <a:bodyPr wrap="square" rtlCol="0">
            <a:spAutoFit/>
          </a:bodyPr>
          <a:lstStyle/>
          <a:p>
            <a:r>
              <a:rPr lang="en-GB" sz="2800" b="1" dirty="0">
                <a:solidFill>
                  <a:srgbClr val="D00000"/>
                </a:solidFill>
              </a:rPr>
              <a:t>3</a:t>
            </a:r>
          </a:p>
        </p:txBody>
      </p:sp>
      <p:sp>
        <p:nvSpPr>
          <p:cNvPr id="29" name="TextBox 28">
            <a:extLst>
              <a:ext uri="{FF2B5EF4-FFF2-40B4-BE49-F238E27FC236}">
                <a16:creationId xmlns:a16="http://schemas.microsoft.com/office/drawing/2014/main" xmlns="" id="{829ECCDB-726D-4AD4-85FE-FD00FDC50E3A}"/>
              </a:ext>
            </a:extLst>
          </p:cNvPr>
          <p:cNvSpPr txBox="1"/>
          <p:nvPr/>
        </p:nvSpPr>
        <p:spPr>
          <a:xfrm>
            <a:off x="10448495" y="4138609"/>
            <a:ext cx="1815152" cy="923330"/>
          </a:xfrm>
          <a:prstGeom prst="rect">
            <a:avLst/>
          </a:prstGeom>
          <a:noFill/>
        </p:spPr>
        <p:txBody>
          <a:bodyPr wrap="square" rtlCol="0">
            <a:spAutoFit/>
          </a:bodyPr>
          <a:lstStyle/>
          <a:p>
            <a:pPr algn="ctr"/>
            <a:r>
              <a:rPr lang="en-GB" dirty="0">
                <a:latin typeface="+mj-lt"/>
              </a:rPr>
              <a:t>ADD WHIPPED CREAM FOR 50Kcal!</a:t>
            </a:r>
          </a:p>
        </p:txBody>
      </p:sp>
    </p:spTree>
    <p:extLst>
      <p:ext uri="{BB962C8B-B14F-4D97-AF65-F5344CB8AC3E}">
        <p14:creationId xmlns:p14="http://schemas.microsoft.com/office/powerpoint/2010/main" val="1108608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907604712"/>
              </p:ext>
            </p:extLst>
          </p:nvPr>
        </p:nvGraphicFramePr>
        <p:xfrm>
          <a:off x="3125794" y="1293532"/>
          <a:ext cx="8801450" cy="4571809"/>
        </p:xfrm>
        <a:graphic>
          <a:graphicData uri="http://schemas.openxmlformats.org/drawingml/2006/table">
            <a:tbl>
              <a:tblPr firstRow="1" bandRow="1">
                <a:tableStyleId>{8A107856-5554-42FB-B03E-39F5DBC370BA}</a:tableStyleId>
              </a:tblPr>
              <a:tblGrid>
                <a:gridCol w="4400725">
                  <a:extLst>
                    <a:ext uri="{9D8B030D-6E8A-4147-A177-3AD203B41FA5}">
                      <a16:colId xmlns:a16="http://schemas.microsoft.com/office/drawing/2014/main" xmlns="" val="1001370478"/>
                    </a:ext>
                  </a:extLst>
                </a:gridCol>
                <a:gridCol w="4400725">
                  <a:extLst>
                    <a:ext uri="{9D8B030D-6E8A-4147-A177-3AD203B41FA5}">
                      <a16:colId xmlns:a16="http://schemas.microsoft.com/office/drawing/2014/main" xmlns="" val="445867332"/>
                    </a:ext>
                  </a:extLst>
                </a:gridCol>
              </a:tblGrid>
              <a:tr h="355321">
                <a:tc>
                  <a:txBody>
                    <a:bodyPr/>
                    <a:lstStyle/>
                    <a:p>
                      <a:pPr algn="ctr"/>
                      <a:r>
                        <a:rPr lang="en-GB" sz="1800" dirty="0"/>
                        <a:t>Exercise</a:t>
                      </a:r>
                      <a:endParaRPr lang="en-GB" sz="1800" dirty="0">
                        <a:solidFill>
                          <a:schemeClr val="tx1"/>
                        </a:solidFill>
                        <a:latin typeface="+mj-lt"/>
                        <a:cs typeface="MV Boli" panose="02000500030200090000" pitchFamily="2" charset="0"/>
                      </a:endParaRPr>
                    </a:p>
                  </a:txBody>
                  <a:tcPr/>
                </a:tc>
                <a:tc>
                  <a:txBody>
                    <a:bodyPr/>
                    <a:lstStyle/>
                    <a:p>
                      <a:pPr algn="ctr"/>
                      <a:r>
                        <a:rPr lang="en-GB" sz="1800" dirty="0"/>
                        <a:t>Calories</a:t>
                      </a:r>
                      <a:r>
                        <a:rPr lang="en-GB" sz="1800" baseline="0" dirty="0"/>
                        <a:t> Burnt Off</a:t>
                      </a:r>
                      <a:endParaRPr lang="en-GB" sz="1800" dirty="0">
                        <a:solidFill>
                          <a:schemeClr val="tx1"/>
                        </a:solidFill>
                        <a:latin typeface="+mj-lt"/>
                        <a:cs typeface="MV Boli" panose="02000500030200090000" pitchFamily="2" charset="0"/>
                      </a:endParaRPr>
                    </a:p>
                  </a:txBody>
                  <a:tcPr/>
                </a:tc>
                <a:extLst>
                  <a:ext uri="{0D108BD9-81ED-4DB2-BD59-A6C34878D82A}">
                    <a16:rowId xmlns:a16="http://schemas.microsoft.com/office/drawing/2014/main" xmlns="" val="3364160833"/>
                  </a:ext>
                </a:extLst>
              </a:tr>
              <a:tr h="355321">
                <a:tc>
                  <a:txBody>
                    <a:bodyPr/>
                    <a:lstStyle/>
                    <a:p>
                      <a:pPr algn="ctr"/>
                      <a:r>
                        <a:rPr lang="en-GB" sz="1800" dirty="0"/>
                        <a:t>Crunches x 15</a:t>
                      </a:r>
                      <a:endParaRPr lang="en-GB" sz="1800" dirty="0">
                        <a:solidFill>
                          <a:schemeClr val="tx1"/>
                        </a:solidFill>
                        <a:latin typeface="+mj-lt"/>
                        <a:cs typeface="MV Boli" panose="02000500030200090000" pitchFamily="2" charset="0"/>
                      </a:endParaRPr>
                    </a:p>
                  </a:txBody>
                  <a:tcPr/>
                </a:tc>
                <a:tc>
                  <a:txBody>
                    <a:bodyPr/>
                    <a:lstStyle/>
                    <a:p>
                      <a:pPr algn="ctr"/>
                      <a:r>
                        <a:rPr lang="en-GB" sz="1800" dirty="0"/>
                        <a:t>10</a:t>
                      </a:r>
                      <a:endParaRPr lang="en-GB" sz="1800" dirty="0">
                        <a:solidFill>
                          <a:schemeClr val="tx1"/>
                        </a:solidFill>
                        <a:latin typeface="+mj-lt"/>
                        <a:cs typeface="MV Boli" panose="02000500030200090000" pitchFamily="2" charset="0"/>
                      </a:endParaRPr>
                    </a:p>
                  </a:txBody>
                  <a:tcPr/>
                </a:tc>
                <a:extLst>
                  <a:ext uri="{0D108BD9-81ED-4DB2-BD59-A6C34878D82A}">
                    <a16:rowId xmlns:a16="http://schemas.microsoft.com/office/drawing/2014/main" xmlns="" val="3093908013"/>
                  </a:ext>
                </a:extLst>
              </a:tr>
              <a:tr h="355321">
                <a:tc>
                  <a:txBody>
                    <a:bodyPr/>
                    <a:lstStyle/>
                    <a:p>
                      <a:pPr algn="ctr"/>
                      <a:r>
                        <a:rPr lang="en-GB" sz="1800" dirty="0"/>
                        <a:t>Squat Jumps x 10</a:t>
                      </a:r>
                      <a:endParaRPr lang="en-GB" sz="1800" dirty="0">
                        <a:solidFill>
                          <a:schemeClr val="tx1"/>
                        </a:solidFill>
                        <a:latin typeface="+mj-lt"/>
                        <a:cs typeface="MV Boli" panose="02000500030200090000" pitchFamily="2" charset="0"/>
                      </a:endParaRPr>
                    </a:p>
                  </a:txBody>
                  <a:tcPr/>
                </a:tc>
                <a:tc>
                  <a:txBody>
                    <a:bodyPr/>
                    <a:lstStyle/>
                    <a:p>
                      <a:pPr algn="ctr"/>
                      <a:r>
                        <a:rPr lang="en-GB" sz="1800" dirty="0"/>
                        <a:t>15</a:t>
                      </a:r>
                      <a:endParaRPr lang="en-GB" sz="1800" dirty="0">
                        <a:solidFill>
                          <a:schemeClr val="tx1"/>
                        </a:solidFill>
                        <a:latin typeface="+mj-lt"/>
                        <a:cs typeface="MV Boli" panose="02000500030200090000" pitchFamily="2" charset="0"/>
                      </a:endParaRPr>
                    </a:p>
                  </a:txBody>
                  <a:tcPr/>
                </a:tc>
                <a:extLst>
                  <a:ext uri="{0D108BD9-81ED-4DB2-BD59-A6C34878D82A}">
                    <a16:rowId xmlns:a16="http://schemas.microsoft.com/office/drawing/2014/main" xmlns="" val="651375777"/>
                  </a:ext>
                </a:extLst>
              </a:tr>
              <a:tr h="355321">
                <a:tc>
                  <a:txBody>
                    <a:bodyPr/>
                    <a:lstStyle/>
                    <a:p>
                      <a:pPr algn="ctr"/>
                      <a:r>
                        <a:rPr lang="en-GB" sz="1800" dirty="0"/>
                        <a:t>Mountain Climbers x 20</a:t>
                      </a:r>
                      <a:endParaRPr lang="en-GB" sz="1800" dirty="0">
                        <a:solidFill>
                          <a:schemeClr val="tx1"/>
                        </a:solidFill>
                        <a:latin typeface="+mj-lt"/>
                        <a:cs typeface="MV Boli" panose="02000500030200090000" pitchFamily="2" charset="0"/>
                      </a:endParaRPr>
                    </a:p>
                  </a:txBody>
                  <a:tcPr/>
                </a:tc>
                <a:tc>
                  <a:txBody>
                    <a:bodyPr/>
                    <a:lstStyle/>
                    <a:p>
                      <a:pPr algn="ctr"/>
                      <a:r>
                        <a:rPr lang="en-GB" sz="1800" dirty="0"/>
                        <a:t>10</a:t>
                      </a:r>
                      <a:endParaRPr lang="en-GB" sz="1800" dirty="0">
                        <a:solidFill>
                          <a:schemeClr val="tx1"/>
                        </a:solidFill>
                        <a:latin typeface="+mj-lt"/>
                        <a:cs typeface="MV Boli" panose="02000500030200090000" pitchFamily="2" charset="0"/>
                      </a:endParaRPr>
                    </a:p>
                  </a:txBody>
                  <a:tcPr/>
                </a:tc>
                <a:extLst>
                  <a:ext uri="{0D108BD9-81ED-4DB2-BD59-A6C34878D82A}">
                    <a16:rowId xmlns:a16="http://schemas.microsoft.com/office/drawing/2014/main" xmlns="" val="3433544672"/>
                  </a:ext>
                </a:extLst>
              </a:tr>
              <a:tr h="355321">
                <a:tc>
                  <a:txBody>
                    <a:bodyPr/>
                    <a:lstStyle/>
                    <a:p>
                      <a:pPr algn="ctr"/>
                      <a:r>
                        <a:rPr lang="en-GB" sz="1800" dirty="0"/>
                        <a:t>Lunges x15</a:t>
                      </a:r>
                      <a:endParaRPr lang="en-GB" sz="1800" dirty="0">
                        <a:solidFill>
                          <a:schemeClr val="tx1"/>
                        </a:solidFill>
                        <a:latin typeface="+mj-lt"/>
                        <a:cs typeface="MV Boli" panose="02000500030200090000" pitchFamily="2" charset="0"/>
                      </a:endParaRPr>
                    </a:p>
                  </a:txBody>
                  <a:tcPr/>
                </a:tc>
                <a:tc>
                  <a:txBody>
                    <a:bodyPr/>
                    <a:lstStyle/>
                    <a:p>
                      <a:pPr algn="ctr"/>
                      <a:r>
                        <a:rPr lang="en-GB" sz="1800" dirty="0"/>
                        <a:t>10</a:t>
                      </a:r>
                      <a:endParaRPr lang="en-GB" sz="1800" dirty="0">
                        <a:solidFill>
                          <a:schemeClr val="tx1"/>
                        </a:solidFill>
                        <a:latin typeface="+mj-lt"/>
                        <a:cs typeface="MV Boli" panose="02000500030200090000" pitchFamily="2" charset="0"/>
                      </a:endParaRPr>
                    </a:p>
                  </a:txBody>
                  <a:tcPr/>
                </a:tc>
                <a:extLst>
                  <a:ext uri="{0D108BD9-81ED-4DB2-BD59-A6C34878D82A}">
                    <a16:rowId xmlns:a16="http://schemas.microsoft.com/office/drawing/2014/main" xmlns="" val="1978506092"/>
                  </a:ext>
                </a:extLst>
              </a:tr>
              <a:tr h="355321">
                <a:tc>
                  <a:txBody>
                    <a:bodyPr/>
                    <a:lstStyle/>
                    <a:p>
                      <a:pPr algn="ctr"/>
                      <a:r>
                        <a:rPr lang="en-GB" sz="1800" dirty="0"/>
                        <a:t>Tuck Jumps x 10</a:t>
                      </a:r>
                      <a:endParaRPr lang="en-GB" sz="1800" dirty="0">
                        <a:solidFill>
                          <a:schemeClr val="tx1"/>
                        </a:solidFill>
                        <a:latin typeface="+mj-lt"/>
                        <a:cs typeface="MV Boli" panose="02000500030200090000" pitchFamily="2" charset="0"/>
                      </a:endParaRPr>
                    </a:p>
                  </a:txBody>
                  <a:tcPr/>
                </a:tc>
                <a:tc>
                  <a:txBody>
                    <a:bodyPr/>
                    <a:lstStyle/>
                    <a:p>
                      <a:pPr algn="ctr"/>
                      <a:r>
                        <a:rPr lang="en-GB" sz="1800" dirty="0"/>
                        <a:t>15</a:t>
                      </a:r>
                      <a:endParaRPr lang="en-GB" sz="1800" dirty="0">
                        <a:solidFill>
                          <a:schemeClr val="tx1"/>
                        </a:solidFill>
                        <a:latin typeface="+mj-lt"/>
                        <a:cs typeface="MV Boli" panose="02000500030200090000" pitchFamily="2" charset="0"/>
                      </a:endParaRPr>
                    </a:p>
                  </a:txBody>
                  <a:tcPr/>
                </a:tc>
                <a:extLst>
                  <a:ext uri="{0D108BD9-81ED-4DB2-BD59-A6C34878D82A}">
                    <a16:rowId xmlns:a16="http://schemas.microsoft.com/office/drawing/2014/main" xmlns="" val="1622457388"/>
                  </a:ext>
                </a:extLst>
              </a:tr>
              <a:tr h="355321">
                <a:tc>
                  <a:txBody>
                    <a:bodyPr/>
                    <a:lstStyle/>
                    <a:p>
                      <a:pPr algn="ctr"/>
                      <a:r>
                        <a:rPr lang="en-GB" sz="1800" baseline="0" dirty="0"/>
                        <a:t>Plank 30 secs</a:t>
                      </a:r>
                      <a:endParaRPr lang="en-GB" sz="1800" dirty="0">
                        <a:solidFill>
                          <a:schemeClr val="tx1"/>
                        </a:solidFill>
                        <a:latin typeface="+mj-lt"/>
                        <a:cs typeface="MV Boli" panose="02000500030200090000" pitchFamily="2" charset="0"/>
                      </a:endParaRPr>
                    </a:p>
                  </a:txBody>
                  <a:tcPr/>
                </a:tc>
                <a:tc>
                  <a:txBody>
                    <a:bodyPr/>
                    <a:lstStyle/>
                    <a:p>
                      <a:pPr algn="ctr"/>
                      <a:r>
                        <a:rPr lang="en-GB" sz="1800" dirty="0"/>
                        <a:t>15</a:t>
                      </a:r>
                      <a:endParaRPr lang="en-GB" sz="1800" dirty="0">
                        <a:solidFill>
                          <a:schemeClr val="tx1"/>
                        </a:solidFill>
                        <a:latin typeface="+mj-lt"/>
                        <a:cs typeface="MV Boli" panose="02000500030200090000" pitchFamily="2" charset="0"/>
                      </a:endParaRPr>
                    </a:p>
                  </a:txBody>
                  <a:tcPr/>
                </a:tc>
                <a:extLst>
                  <a:ext uri="{0D108BD9-81ED-4DB2-BD59-A6C34878D82A}">
                    <a16:rowId xmlns:a16="http://schemas.microsoft.com/office/drawing/2014/main" xmlns="" val="3509273367"/>
                  </a:ext>
                </a:extLst>
              </a:tr>
              <a:tr h="355321">
                <a:tc>
                  <a:txBody>
                    <a:bodyPr/>
                    <a:lstStyle/>
                    <a:p>
                      <a:pPr algn="ctr"/>
                      <a:r>
                        <a:rPr lang="en-GB" sz="1800" dirty="0"/>
                        <a:t>Star jumps x 20</a:t>
                      </a:r>
                      <a:endParaRPr lang="en-GB" sz="1800" dirty="0">
                        <a:solidFill>
                          <a:schemeClr val="tx1"/>
                        </a:solidFill>
                        <a:latin typeface="+mj-lt"/>
                        <a:cs typeface="MV Boli" panose="02000500030200090000" pitchFamily="2" charset="0"/>
                      </a:endParaRPr>
                    </a:p>
                  </a:txBody>
                  <a:tcPr/>
                </a:tc>
                <a:tc>
                  <a:txBody>
                    <a:bodyPr/>
                    <a:lstStyle/>
                    <a:p>
                      <a:pPr algn="ctr"/>
                      <a:r>
                        <a:rPr lang="en-GB" sz="1800" dirty="0"/>
                        <a:t>10</a:t>
                      </a:r>
                      <a:endParaRPr lang="en-GB" sz="1800" dirty="0">
                        <a:solidFill>
                          <a:schemeClr val="tx1"/>
                        </a:solidFill>
                        <a:latin typeface="+mj-lt"/>
                        <a:cs typeface="MV Boli" panose="02000500030200090000" pitchFamily="2" charset="0"/>
                      </a:endParaRPr>
                    </a:p>
                  </a:txBody>
                  <a:tcPr/>
                </a:tc>
                <a:extLst>
                  <a:ext uri="{0D108BD9-81ED-4DB2-BD59-A6C34878D82A}">
                    <a16:rowId xmlns:a16="http://schemas.microsoft.com/office/drawing/2014/main" xmlns="" val="304303947"/>
                  </a:ext>
                </a:extLst>
              </a:tr>
              <a:tr h="355321">
                <a:tc>
                  <a:txBody>
                    <a:bodyPr/>
                    <a:lstStyle/>
                    <a:p>
                      <a:pPr algn="ctr"/>
                      <a:r>
                        <a:rPr lang="en-GB" sz="1800" dirty="0"/>
                        <a:t>Standing Squats x 10</a:t>
                      </a:r>
                      <a:endParaRPr lang="en-GB" sz="1800" dirty="0">
                        <a:solidFill>
                          <a:schemeClr val="tx1"/>
                        </a:solidFill>
                        <a:latin typeface="+mj-lt"/>
                        <a:cs typeface="MV Boli" panose="02000500030200090000" pitchFamily="2" charset="0"/>
                      </a:endParaRPr>
                    </a:p>
                  </a:txBody>
                  <a:tcPr/>
                </a:tc>
                <a:tc>
                  <a:txBody>
                    <a:bodyPr/>
                    <a:lstStyle/>
                    <a:p>
                      <a:pPr algn="ctr"/>
                      <a:r>
                        <a:rPr lang="en-GB" sz="1800" dirty="0"/>
                        <a:t>5</a:t>
                      </a:r>
                      <a:endParaRPr lang="en-GB" sz="1800" dirty="0">
                        <a:solidFill>
                          <a:schemeClr val="tx1"/>
                        </a:solidFill>
                        <a:latin typeface="+mj-lt"/>
                        <a:cs typeface="MV Boli" panose="02000500030200090000" pitchFamily="2" charset="0"/>
                      </a:endParaRPr>
                    </a:p>
                  </a:txBody>
                  <a:tcPr/>
                </a:tc>
                <a:extLst>
                  <a:ext uri="{0D108BD9-81ED-4DB2-BD59-A6C34878D82A}">
                    <a16:rowId xmlns:a16="http://schemas.microsoft.com/office/drawing/2014/main" xmlns="" val="2054088150"/>
                  </a:ext>
                </a:extLst>
              </a:tr>
              <a:tr h="355321">
                <a:tc>
                  <a:txBody>
                    <a:bodyPr/>
                    <a:lstStyle/>
                    <a:p>
                      <a:pPr algn="ctr"/>
                      <a:r>
                        <a:rPr lang="en-GB" sz="1800" dirty="0"/>
                        <a:t>Burpees </a:t>
                      </a:r>
                      <a:r>
                        <a:rPr lang="en-GB" sz="1800" baseline="0" dirty="0"/>
                        <a:t> 15</a:t>
                      </a:r>
                      <a:endParaRPr lang="en-GB" sz="1800" dirty="0">
                        <a:solidFill>
                          <a:schemeClr val="tx1"/>
                        </a:solidFill>
                        <a:latin typeface="+mj-lt"/>
                        <a:cs typeface="MV Boli" panose="02000500030200090000" pitchFamily="2" charset="0"/>
                      </a:endParaRPr>
                    </a:p>
                  </a:txBody>
                  <a:tcPr/>
                </a:tc>
                <a:tc>
                  <a:txBody>
                    <a:bodyPr/>
                    <a:lstStyle/>
                    <a:p>
                      <a:pPr algn="ctr"/>
                      <a:r>
                        <a:rPr lang="en-GB" sz="1800" dirty="0"/>
                        <a:t>20</a:t>
                      </a:r>
                      <a:endParaRPr lang="en-GB" sz="1800" dirty="0">
                        <a:solidFill>
                          <a:schemeClr val="tx1"/>
                        </a:solidFill>
                        <a:latin typeface="+mj-lt"/>
                        <a:cs typeface="MV Boli" panose="02000500030200090000" pitchFamily="2" charset="0"/>
                      </a:endParaRPr>
                    </a:p>
                  </a:txBody>
                  <a:tcPr/>
                </a:tc>
                <a:extLst>
                  <a:ext uri="{0D108BD9-81ED-4DB2-BD59-A6C34878D82A}">
                    <a16:rowId xmlns:a16="http://schemas.microsoft.com/office/drawing/2014/main" xmlns="" val="2017948587"/>
                  </a:ext>
                </a:extLst>
              </a:tr>
              <a:tr h="355321">
                <a:tc>
                  <a:txBody>
                    <a:bodyPr/>
                    <a:lstStyle/>
                    <a:p>
                      <a:pPr algn="ctr"/>
                      <a:r>
                        <a:rPr lang="en-GB" sz="1800" dirty="0"/>
                        <a:t>Press Ups x 10</a:t>
                      </a:r>
                      <a:endParaRPr lang="en-GB" sz="1800" dirty="0">
                        <a:solidFill>
                          <a:schemeClr val="tx1"/>
                        </a:solidFill>
                        <a:latin typeface="+mj-lt"/>
                        <a:cs typeface="MV Boli" panose="02000500030200090000" pitchFamily="2" charset="0"/>
                      </a:endParaRPr>
                    </a:p>
                  </a:txBody>
                  <a:tcPr/>
                </a:tc>
                <a:tc>
                  <a:txBody>
                    <a:bodyPr/>
                    <a:lstStyle/>
                    <a:p>
                      <a:pPr algn="ctr"/>
                      <a:r>
                        <a:rPr lang="en-GB" sz="1800" dirty="0"/>
                        <a:t>10</a:t>
                      </a:r>
                      <a:endParaRPr lang="en-GB" sz="1800" dirty="0">
                        <a:solidFill>
                          <a:schemeClr val="tx1"/>
                        </a:solidFill>
                        <a:latin typeface="+mj-lt"/>
                        <a:cs typeface="MV Boli" panose="02000500030200090000" pitchFamily="2" charset="0"/>
                      </a:endParaRPr>
                    </a:p>
                  </a:txBody>
                  <a:tcPr/>
                </a:tc>
                <a:extLst>
                  <a:ext uri="{0D108BD9-81ED-4DB2-BD59-A6C34878D82A}">
                    <a16:rowId xmlns:a16="http://schemas.microsoft.com/office/drawing/2014/main" xmlns="" val="1270307489"/>
                  </a:ext>
                </a:extLst>
              </a:tr>
              <a:tr h="548449">
                <a:tc>
                  <a:txBody>
                    <a:bodyPr/>
                    <a:lstStyle/>
                    <a:p>
                      <a:pPr algn="ctr"/>
                      <a:r>
                        <a:rPr lang="en-GB" sz="1800" dirty="0"/>
                        <a:t>Plank 1 minute</a:t>
                      </a:r>
                      <a:endParaRPr lang="en-GB" sz="1800" dirty="0">
                        <a:solidFill>
                          <a:schemeClr val="tx1"/>
                        </a:solidFill>
                        <a:latin typeface="+mj-lt"/>
                        <a:cs typeface="MV Boli" panose="02000500030200090000" pitchFamily="2" charset="0"/>
                      </a:endParaRPr>
                    </a:p>
                  </a:txBody>
                  <a:tcPr/>
                </a:tc>
                <a:tc>
                  <a:txBody>
                    <a:bodyPr/>
                    <a:lstStyle/>
                    <a:p>
                      <a:pPr algn="ctr"/>
                      <a:r>
                        <a:rPr lang="en-GB" sz="1800" dirty="0"/>
                        <a:t>20</a:t>
                      </a:r>
                      <a:endParaRPr lang="en-GB" sz="1800" dirty="0">
                        <a:solidFill>
                          <a:schemeClr val="tx1"/>
                        </a:solidFill>
                        <a:latin typeface="+mj-lt"/>
                        <a:cs typeface="MV Boli" panose="02000500030200090000" pitchFamily="2" charset="0"/>
                      </a:endParaRPr>
                    </a:p>
                  </a:txBody>
                  <a:tcPr/>
                </a:tc>
                <a:extLst>
                  <a:ext uri="{0D108BD9-81ED-4DB2-BD59-A6C34878D82A}">
                    <a16:rowId xmlns:a16="http://schemas.microsoft.com/office/drawing/2014/main" xmlns="" val="2847237953"/>
                  </a:ext>
                </a:extLst>
              </a:tr>
            </a:tbl>
          </a:graphicData>
        </a:graphic>
      </p:graphicFrame>
      <p:sp>
        <p:nvSpPr>
          <p:cNvPr id="8" name="Rounded Rectangle 7"/>
          <p:cNvSpPr/>
          <p:nvPr/>
        </p:nvSpPr>
        <p:spPr>
          <a:xfrm>
            <a:off x="155575" y="4441698"/>
            <a:ext cx="2737974" cy="1423643"/>
          </a:xfrm>
          <a:prstGeom prst="roundRect">
            <a:avLst/>
          </a:prstGeom>
          <a:solidFill>
            <a:srgbClr val="D00000"/>
          </a:solidFill>
          <a:ln>
            <a:solidFill>
              <a:schemeClr val="tx1"/>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mj-lt"/>
                <a:cs typeface="MV Boli" panose="02000500030200090000" pitchFamily="2" charset="0"/>
              </a:rPr>
              <a:t>Extension Task – Can you burn off your friends/parents/carers favourite shake?</a:t>
            </a:r>
          </a:p>
        </p:txBody>
      </p:sp>
      <p:pic>
        <p:nvPicPr>
          <p:cNvPr id="10" name="Picture 9">
            <a:extLst>
              <a:ext uri="{FF2B5EF4-FFF2-40B4-BE49-F238E27FC236}">
                <a16:creationId xmlns:a16="http://schemas.microsoft.com/office/drawing/2014/main" xmlns="" id="{E3FE3D41-183E-4B56-9233-75BA9E62DD2B}"/>
              </a:ext>
            </a:extLst>
          </p:cNvPr>
          <p:cNvPicPr>
            <a:picLocks noChangeAspect="1"/>
          </p:cNvPicPr>
          <p:nvPr/>
        </p:nvPicPr>
        <p:blipFill rotWithShape="1">
          <a:blip r:embed="rId2"/>
          <a:srcRect b="88163"/>
          <a:stretch/>
        </p:blipFill>
        <p:spPr>
          <a:xfrm>
            <a:off x="155575" y="6278254"/>
            <a:ext cx="11895397" cy="579746"/>
          </a:xfrm>
          <a:prstGeom prst="rect">
            <a:avLst/>
          </a:prstGeom>
        </p:spPr>
      </p:pic>
      <p:sp>
        <p:nvSpPr>
          <p:cNvPr id="11" name="Title 1">
            <a:extLst>
              <a:ext uri="{FF2B5EF4-FFF2-40B4-BE49-F238E27FC236}">
                <a16:creationId xmlns:a16="http://schemas.microsoft.com/office/drawing/2014/main" xmlns="" id="{B5D725A7-C74F-48DA-B3B5-5D2CF1BCA11D}"/>
              </a:ext>
            </a:extLst>
          </p:cNvPr>
          <p:cNvSpPr txBox="1">
            <a:spLocks/>
          </p:cNvSpPr>
          <p:nvPr/>
        </p:nvSpPr>
        <p:spPr>
          <a:xfrm>
            <a:off x="3125794" y="404799"/>
            <a:ext cx="8801450" cy="88873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rgbClr val="FFCD01"/>
                </a:solidFill>
                <a:latin typeface="Microsoft YaHei" charset="-122"/>
                <a:ea typeface="Microsoft YaHei" charset="-122"/>
                <a:cs typeface="Microsoft YaHei" charset="-122"/>
              </a:defRPr>
            </a:lvl1pPr>
          </a:lstStyle>
          <a:p>
            <a:r>
              <a:rPr lang="en-US" dirty="0">
                <a:solidFill>
                  <a:srgbClr val="D00000"/>
                </a:solidFill>
                <a:latin typeface="Eras Demi ITC" panose="020B0805030504020804" pitchFamily="34" charset="0"/>
                <a:cs typeface="MV Boli" panose="02000500030200090000" pitchFamily="2" charset="0"/>
              </a:rPr>
              <a:t>NOW ‘Shake it Off’</a:t>
            </a:r>
          </a:p>
        </p:txBody>
      </p:sp>
      <p:pic>
        <p:nvPicPr>
          <p:cNvPr id="2" name="Picture 1">
            <a:extLst>
              <a:ext uri="{FF2B5EF4-FFF2-40B4-BE49-F238E27FC236}">
                <a16:creationId xmlns:a16="http://schemas.microsoft.com/office/drawing/2014/main" xmlns="" id="{5588CC02-7786-431F-B030-A3FE523261F0}"/>
              </a:ext>
            </a:extLst>
          </p:cNvPr>
          <p:cNvPicPr>
            <a:picLocks noChangeAspect="1"/>
          </p:cNvPicPr>
          <p:nvPr/>
        </p:nvPicPr>
        <p:blipFill>
          <a:blip r:embed="rId3"/>
          <a:stretch>
            <a:fillRect/>
          </a:stretch>
        </p:blipFill>
        <p:spPr>
          <a:xfrm>
            <a:off x="155575" y="890379"/>
            <a:ext cx="2602224" cy="3454279"/>
          </a:xfrm>
          <a:prstGeom prst="rect">
            <a:avLst/>
          </a:prstGeom>
        </p:spPr>
      </p:pic>
      <p:pic>
        <p:nvPicPr>
          <p:cNvPr id="12" name="Picture 11">
            <a:extLst>
              <a:ext uri="{FF2B5EF4-FFF2-40B4-BE49-F238E27FC236}">
                <a16:creationId xmlns:a16="http://schemas.microsoft.com/office/drawing/2014/main" xmlns="" id="{ACE779E0-5839-49E5-B8C0-9D815A1E7751}"/>
              </a:ext>
            </a:extLst>
          </p:cNvPr>
          <p:cNvPicPr>
            <a:picLocks noChangeAspect="1"/>
          </p:cNvPicPr>
          <p:nvPr/>
        </p:nvPicPr>
        <p:blipFill rotWithShape="1">
          <a:blip r:embed="rId4"/>
          <a:srcRect t="25318" b="30997"/>
          <a:stretch/>
        </p:blipFill>
        <p:spPr>
          <a:xfrm>
            <a:off x="264756" y="106796"/>
            <a:ext cx="3647720" cy="885863"/>
          </a:xfrm>
          <a:prstGeom prst="rect">
            <a:avLst/>
          </a:prstGeom>
        </p:spPr>
      </p:pic>
    </p:spTree>
    <p:extLst>
      <p:ext uri="{BB962C8B-B14F-4D97-AF65-F5344CB8AC3E}">
        <p14:creationId xmlns:p14="http://schemas.microsoft.com/office/powerpoint/2010/main" val="2576714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143</Words>
  <Application>Microsoft Office PowerPoint</Application>
  <PresentationFormat>Widescreen</PresentationFormat>
  <Paragraphs>48</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Microsoft YaHei</vt:lpstr>
      <vt:lpstr>Arial</vt:lpstr>
      <vt:lpstr>Calibri</vt:lpstr>
      <vt:lpstr>Calibri Light</vt:lpstr>
      <vt:lpstr>Eras Demi ITC</vt:lpstr>
      <vt:lpstr>MV Boli</vt:lpstr>
      <vt:lpstr>Office Theme</vt:lpstr>
      <vt:lpstr>PowerPoint Presentation</vt:lpstr>
      <vt:lpstr>PowerPoint Presentation</vt:lpstr>
      <vt:lpstr>PowerPoint Presentation</vt:lpstr>
    </vt:vector>
  </TitlesOfParts>
  <Company>BEBCMAT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BEBCMAT</dc:creator>
  <cp:lastModifiedBy>Claire Moore</cp:lastModifiedBy>
  <cp:revision>17</cp:revision>
  <dcterms:created xsi:type="dcterms:W3CDTF">2019-03-12T10:31:57Z</dcterms:created>
  <dcterms:modified xsi:type="dcterms:W3CDTF">2020-05-22T10:01:16Z</dcterms:modified>
</cp:coreProperties>
</file>